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charts/chart1.xml" ContentType="application/vnd.openxmlformats-officedocument.drawingml.chart+xml"/>
  <Override PartName="/ppt/diagrams/layout2.xml" ContentType="application/vnd.openxmlformats-officedocument.drawingml.diagramLayout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diagrams/drawing2.xml" ContentType="application/vnd.ms-office.drawingml.diagramDrawing+xml"/>
  <Override PartName="/ppt/charts/colors2.xml" ContentType="application/vnd.ms-office.chartcolorstyle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8"/>
  </p:handoutMasterIdLst>
  <p:sldIdLst>
    <p:sldId id="288" r:id="rId2"/>
    <p:sldId id="287" r:id="rId3"/>
    <p:sldId id="261" r:id="rId4"/>
    <p:sldId id="289" r:id="rId5"/>
    <p:sldId id="290" r:id="rId6"/>
    <p:sldId id="262" r:id="rId7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4" autoAdjust="0"/>
    <p:restoredTop sz="94660"/>
  </p:normalViewPr>
  <p:slideViewPr>
    <p:cSldViewPr snapToGrid="0">
      <p:cViewPr varScale="1">
        <p:scale>
          <a:sx n="84" d="100"/>
          <a:sy n="84" d="100"/>
        </p:scale>
        <p:origin x="56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3158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7A0B-4381-BC08-A2D9FC6DFBD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A0B-4381-BC08-A2D9FC6DFBD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482-4F00-9258-C85C23F19A3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A0B-4381-BC08-A2D9FC6DFBD4}"/>
              </c:ext>
            </c:extLst>
          </c:dPt>
          <c:dLbls>
            <c:dLbl>
              <c:idx val="0"/>
              <c:layout>
                <c:manualLayout>
                  <c:x val="2.9382300749826964E-2"/>
                  <c:y val="-6.080761004845770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A0B-4381-BC08-A2D9FC6DFBD4}"/>
                </c:ext>
              </c:extLst>
            </c:dLbl>
            <c:dLbl>
              <c:idx val="1"/>
              <c:layout>
                <c:manualLayout>
                  <c:x val="-3.2053418999811338E-2"/>
                  <c:y val="-1.7418645406786275E-1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A0B-4381-BC08-A2D9FC6DFBD4}"/>
                </c:ext>
              </c:extLst>
            </c:dLbl>
            <c:dLbl>
              <c:idx val="3"/>
              <c:layout>
                <c:manualLayout>
                  <c:x val="9.6160256999434021E-2"/>
                  <c:y val="-1.7418645406786275E-1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A0B-4381-BC08-A2D9FC6DFBD4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Sheet1!$A$2:$A$5</c:f>
              <c:strCache>
                <c:ptCount val="4"/>
                <c:pt idx="0">
                  <c:v>None since iOAT</c:v>
                </c:pt>
                <c:pt idx="1">
                  <c:v>Less since iOAT</c:v>
                </c:pt>
                <c:pt idx="2">
                  <c:v>More since iOAT</c:v>
                </c:pt>
                <c:pt idx="3">
                  <c:v>No difference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0B-4381-BC08-A2D9FC6DFB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ACA5-4C0B-BC5E-5C026C41ACB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CA5-4C0B-BC5E-5C026C41ACB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ACA5-4C0B-BC5E-5C026C41ACBE}"/>
              </c:ext>
            </c:extLst>
          </c:dPt>
          <c:dLbls>
            <c:dLbl>
              <c:idx val="0"/>
              <c:layout>
                <c:manualLayout>
                  <c:x val="1.3355594058926985E-2"/>
                  <c:y val="-6.460808567648615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CA5-4C0B-BC5E-5C026C41ACBE}"/>
                </c:ext>
              </c:extLst>
            </c:dLbl>
            <c:dLbl>
              <c:idx val="1"/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6877512586858682"/>
                      <c:h val="0.1539809084453450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CA5-4C0B-BC5E-5C026C41ACBE}"/>
                </c:ext>
              </c:extLst>
            </c:dLbl>
            <c:dLbl>
              <c:idx val="2"/>
              <c:layout>
                <c:manualLayout>
                  <c:x val="0.2150250643487244"/>
                  <c:y val="0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3229563522360208"/>
                      <c:h val="0.1951690867516915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ACA5-4C0B-BC5E-5C026C41ACBE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Sheet1!$A$2:$A$4</c:f>
              <c:strCache>
                <c:ptCount val="3"/>
                <c:pt idx="0">
                  <c:v>None since iOAT</c:v>
                </c:pt>
                <c:pt idx="1">
                  <c:v>Less since iOAT</c:v>
                </c:pt>
                <c:pt idx="2">
                  <c:v>No difference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20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A5-4C0B-BC5E-5C026C41AC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6628DF-0325-47BC-A18E-89E4BC7163C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1DC3A71-F17D-45B1-B476-090EEE2B8C37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/>
            <a:t>sleeping better</a:t>
          </a:r>
        </a:p>
      </dgm:t>
    </dgm:pt>
    <dgm:pt modelId="{78965460-ADB0-461D-8FF7-BAF1EB1A6710}" type="parTrans" cxnId="{2187E132-EDE6-49B7-81CB-C6D88408583F}">
      <dgm:prSet/>
      <dgm:spPr/>
      <dgm:t>
        <a:bodyPr/>
        <a:lstStyle/>
        <a:p>
          <a:endParaRPr lang="en-US"/>
        </a:p>
      </dgm:t>
    </dgm:pt>
    <dgm:pt modelId="{E987EE55-61C2-4545-A10B-A6A39753A198}" type="sibTrans" cxnId="{2187E132-EDE6-49B7-81CB-C6D88408583F}">
      <dgm:prSet/>
      <dgm:spPr/>
      <dgm:t>
        <a:bodyPr/>
        <a:lstStyle/>
        <a:p>
          <a:endParaRPr lang="en-US"/>
        </a:p>
      </dgm:t>
    </dgm:pt>
    <dgm:pt modelId="{10E8CFDE-282F-4010-BF97-14256D6E4865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/>
            <a:t>able to exercise</a:t>
          </a:r>
        </a:p>
      </dgm:t>
    </dgm:pt>
    <dgm:pt modelId="{8D7BA353-CEDC-4942-BDA8-0F1A02BCBEDA}" type="parTrans" cxnId="{09E2B478-8D77-47F1-8DA2-9182AD40B286}">
      <dgm:prSet/>
      <dgm:spPr/>
      <dgm:t>
        <a:bodyPr/>
        <a:lstStyle/>
        <a:p>
          <a:endParaRPr lang="en-US"/>
        </a:p>
      </dgm:t>
    </dgm:pt>
    <dgm:pt modelId="{F04FE082-D827-4576-8C11-95A3F1E783BC}" type="sibTrans" cxnId="{09E2B478-8D77-47F1-8DA2-9182AD40B286}">
      <dgm:prSet/>
      <dgm:spPr/>
      <dgm:t>
        <a:bodyPr/>
        <a:lstStyle/>
        <a:p>
          <a:endParaRPr lang="en-US"/>
        </a:p>
      </dgm:t>
    </dgm:pt>
    <dgm:pt modelId="{C3E8C621-044F-4055-87CB-F933DB74D964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/>
            <a:t>walking and biking every day</a:t>
          </a:r>
        </a:p>
      </dgm:t>
    </dgm:pt>
    <dgm:pt modelId="{710FF551-E133-4094-B7AE-F5AA8BE22803}" type="parTrans" cxnId="{55BFD3FC-4AC3-4106-B227-3EDF9DA57487}">
      <dgm:prSet/>
      <dgm:spPr/>
      <dgm:t>
        <a:bodyPr/>
        <a:lstStyle/>
        <a:p>
          <a:endParaRPr lang="en-US"/>
        </a:p>
      </dgm:t>
    </dgm:pt>
    <dgm:pt modelId="{A448AB45-58B5-420E-9DA5-2971AA4D8857}" type="sibTrans" cxnId="{55BFD3FC-4AC3-4106-B227-3EDF9DA57487}">
      <dgm:prSet/>
      <dgm:spPr/>
      <dgm:t>
        <a:bodyPr/>
        <a:lstStyle/>
        <a:p>
          <a:endParaRPr lang="en-US"/>
        </a:p>
      </dgm:t>
    </dgm:pt>
    <dgm:pt modelId="{1125493A-B36C-4812-BF60-1FAA5C192DE1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/>
            <a:t>gaining weight</a:t>
          </a:r>
        </a:p>
      </dgm:t>
    </dgm:pt>
    <dgm:pt modelId="{03898FA9-CF55-47BE-9107-633D43658E87}" type="parTrans" cxnId="{56187274-F56F-4A9F-8F99-E6EC31FD50A0}">
      <dgm:prSet/>
      <dgm:spPr/>
      <dgm:t>
        <a:bodyPr/>
        <a:lstStyle/>
        <a:p>
          <a:endParaRPr lang="en-US"/>
        </a:p>
      </dgm:t>
    </dgm:pt>
    <dgm:pt modelId="{7F4351B0-C892-4850-AEBA-64D321A38256}" type="sibTrans" cxnId="{56187274-F56F-4A9F-8F99-E6EC31FD50A0}">
      <dgm:prSet/>
      <dgm:spPr/>
      <dgm:t>
        <a:bodyPr/>
        <a:lstStyle/>
        <a:p>
          <a:endParaRPr lang="en-US"/>
        </a:p>
      </dgm:t>
    </dgm:pt>
    <dgm:pt modelId="{C50C1B86-CF9C-4BAD-8C42-C51CEB2E52F1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/>
            <a:t>remembering to take blood pressure meds</a:t>
          </a:r>
        </a:p>
      </dgm:t>
    </dgm:pt>
    <dgm:pt modelId="{F17592D9-799E-4AEC-94A3-4631BF7CE69F}" type="parTrans" cxnId="{79CBA1F1-22C2-4876-A997-449F7913F278}">
      <dgm:prSet/>
      <dgm:spPr/>
      <dgm:t>
        <a:bodyPr/>
        <a:lstStyle/>
        <a:p>
          <a:endParaRPr lang="en-US"/>
        </a:p>
      </dgm:t>
    </dgm:pt>
    <dgm:pt modelId="{9E089356-0FB8-498D-84DE-255DCCF41B64}" type="sibTrans" cxnId="{79CBA1F1-22C2-4876-A997-449F7913F278}">
      <dgm:prSet/>
      <dgm:spPr/>
      <dgm:t>
        <a:bodyPr/>
        <a:lstStyle/>
        <a:p>
          <a:endParaRPr lang="en-US"/>
        </a:p>
      </dgm:t>
    </dgm:pt>
    <dgm:pt modelId="{939AF61E-2558-490D-989E-CB1D58B2AB5A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CA"/>
            <a:t>fewer abscesses</a:t>
          </a:r>
          <a:endParaRPr lang="en-US"/>
        </a:p>
      </dgm:t>
    </dgm:pt>
    <dgm:pt modelId="{B2ABDF97-1CC3-41AF-940F-482BA6BC5ADD}" type="parTrans" cxnId="{C51E882D-B19C-474C-81CD-0FA27709C029}">
      <dgm:prSet/>
      <dgm:spPr/>
      <dgm:t>
        <a:bodyPr/>
        <a:lstStyle/>
        <a:p>
          <a:endParaRPr lang="en-US"/>
        </a:p>
      </dgm:t>
    </dgm:pt>
    <dgm:pt modelId="{61A7F40B-C167-4E5C-A8E0-54FD47134CA4}" type="sibTrans" cxnId="{C51E882D-B19C-474C-81CD-0FA27709C029}">
      <dgm:prSet/>
      <dgm:spPr/>
      <dgm:t>
        <a:bodyPr/>
        <a:lstStyle/>
        <a:p>
          <a:endParaRPr lang="en-US"/>
        </a:p>
      </dgm:t>
    </dgm:pt>
    <dgm:pt modelId="{6B4DB815-E695-47B1-AC29-CF90AC76547F}" type="pres">
      <dgm:prSet presAssocID="{976628DF-0325-47BC-A18E-89E4BC7163CC}" presName="linear" presStyleCnt="0">
        <dgm:presLayoutVars>
          <dgm:animLvl val="lvl"/>
          <dgm:resizeHandles val="exact"/>
        </dgm:presLayoutVars>
      </dgm:prSet>
      <dgm:spPr/>
    </dgm:pt>
    <dgm:pt modelId="{39A3ECC1-C737-424F-B961-BEFD3EB16A25}" type="pres">
      <dgm:prSet presAssocID="{E1DC3A71-F17D-45B1-B476-090EEE2B8C37}" presName="parentText" presStyleLbl="node1" presStyleIdx="0" presStyleCnt="6" custLinFactY="-55337" custLinFactNeighborX="-705" custLinFactNeighborY="-100000">
        <dgm:presLayoutVars>
          <dgm:chMax val="0"/>
          <dgm:bulletEnabled val="1"/>
        </dgm:presLayoutVars>
      </dgm:prSet>
      <dgm:spPr/>
    </dgm:pt>
    <dgm:pt modelId="{8676F0BD-8C73-4E77-8FE2-3D38FC736815}" type="pres">
      <dgm:prSet presAssocID="{E987EE55-61C2-4545-A10B-A6A39753A198}" presName="spacer" presStyleCnt="0"/>
      <dgm:spPr/>
    </dgm:pt>
    <dgm:pt modelId="{0FA4A867-6AD1-4A10-8CF3-E151C19D1CA4}" type="pres">
      <dgm:prSet presAssocID="{10E8CFDE-282F-4010-BF97-14256D6E4865}" presName="parentText" presStyleLbl="node1" presStyleIdx="1" presStyleCnt="6" custLinFactY="-15257" custLinFactNeighborX="1233" custLinFactNeighborY="-100000">
        <dgm:presLayoutVars>
          <dgm:chMax val="0"/>
          <dgm:bulletEnabled val="1"/>
        </dgm:presLayoutVars>
      </dgm:prSet>
      <dgm:spPr/>
    </dgm:pt>
    <dgm:pt modelId="{7DEABDAB-952A-40C8-A312-A853799DC47A}" type="pres">
      <dgm:prSet presAssocID="{F04FE082-D827-4576-8C11-95A3F1E783BC}" presName="spacer" presStyleCnt="0"/>
      <dgm:spPr/>
    </dgm:pt>
    <dgm:pt modelId="{4CF63B57-5F94-4CBA-A2F6-E39D69B9C015}" type="pres">
      <dgm:prSet presAssocID="{C3E8C621-044F-4055-87CB-F933DB74D964}" presName="parentText" presStyleLbl="node1" presStyleIdx="2" presStyleCnt="6" custScaleY="96714" custLinFactNeighborX="-352" custLinFactNeighborY="63016">
        <dgm:presLayoutVars>
          <dgm:chMax val="0"/>
          <dgm:bulletEnabled val="1"/>
        </dgm:presLayoutVars>
      </dgm:prSet>
      <dgm:spPr/>
    </dgm:pt>
    <dgm:pt modelId="{FA7FDCEB-0EA2-4358-B21D-B89D2FBF69A9}" type="pres">
      <dgm:prSet presAssocID="{A448AB45-58B5-420E-9DA5-2971AA4D8857}" presName="spacer" presStyleCnt="0"/>
      <dgm:spPr/>
    </dgm:pt>
    <dgm:pt modelId="{9F1BD2FF-B2F6-4907-93F4-AF84BB1B6FBA}" type="pres">
      <dgm:prSet presAssocID="{1125493A-B36C-4812-BF60-1FAA5C192DE1}" presName="parentText" presStyleLbl="node1" presStyleIdx="3" presStyleCnt="6" custLinFactY="29198" custLinFactNeighborY="100000">
        <dgm:presLayoutVars>
          <dgm:chMax val="0"/>
          <dgm:bulletEnabled val="1"/>
        </dgm:presLayoutVars>
      </dgm:prSet>
      <dgm:spPr/>
    </dgm:pt>
    <dgm:pt modelId="{3AECE82D-7108-4D7D-AC73-53A99AF6FC6B}" type="pres">
      <dgm:prSet presAssocID="{7F4351B0-C892-4850-AEBA-64D321A38256}" presName="spacer" presStyleCnt="0"/>
      <dgm:spPr/>
    </dgm:pt>
    <dgm:pt modelId="{BA2C333F-489B-4C8F-A6F3-C16E315883FB}" type="pres">
      <dgm:prSet presAssocID="{C50C1B86-CF9C-4BAD-8C42-C51CEB2E52F1}" presName="parentText" presStyleLbl="node1" presStyleIdx="4" presStyleCnt="6" custScaleY="101310" custLinFactY="69277" custLinFactNeighborX="-83" custLinFactNeighborY="100000">
        <dgm:presLayoutVars>
          <dgm:chMax val="0"/>
          <dgm:bulletEnabled val="1"/>
        </dgm:presLayoutVars>
      </dgm:prSet>
      <dgm:spPr/>
    </dgm:pt>
    <dgm:pt modelId="{0A920AD0-BE4B-4911-9F55-1D1574482E96}" type="pres">
      <dgm:prSet presAssocID="{9E089356-0FB8-498D-84DE-255DCCF41B64}" presName="spacer" presStyleCnt="0"/>
      <dgm:spPr/>
    </dgm:pt>
    <dgm:pt modelId="{AEBA666C-B769-42C2-A60E-1061A1DDC6C3}" type="pres">
      <dgm:prSet presAssocID="{939AF61E-2558-490D-989E-CB1D58B2AB5A}" presName="parentText" presStyleLbl="node1" presStyleIdx="5" presStyleCnt="6" custLinFactY="100000" custLinFactNeighborX="529" custLinFactNeighborY="137705">
        <dgm:presLayoutVars>
          <dgm:chMax val="0"/>
          <dgm:bulletEnabled val="1"/>
        </dgm:presLayoutVars>
      </dgm:prSet>
      <dgm:spPr/>
    </dgm:pt>
  </dgm:ptLst>
  <dgm:cxnLst>
    <dgm:cxn modelId="{F041D11E-45DC-4D6C-B2ED-7886BE10AAB6}" type="presOf" srcId="{C50C1B86-CF9C-4BAD-8C42-C51CEB2E52F1}" destId="{BA2C333F-489B-4C8F-A6F3-C16E315883FB}" srcOrd="0" destOrd="0" presId="urn:microsoft.com/office/officeart/2005/8/layout/vList2"/>
    <dgm:cxn modelId="{C51E882D-B19C-474C-81CD-0FA27709C029}" srcId="{976628DF-0325-47BC-A18E-89E4BC7163CC}" destId="{939AF61E-2558-490D-989E-CB1D58B2AB5A}" srcOrd="5" destOrd="0" parTransId="{B2ABDF97-1CC3-41AF-940F-482BA6BC5ADD}" sibTransId="{61A7F40B-C167-4E5C-A8E0-54FD47134CA4}"/>
    <dgm:cxn modelId="{2187E132-EDE6-49B7-81CB-C6D88408583F}" srcId="{976628DF-0325-47BC-A18E-89E4BC7163CC}" destId="{E1DC3A71-F17D-45B1-B476-090EEE2B8C37}" srcOrd="0" destOrd="0" parTransId="{78965460-ADB0-461D-8FF7-BAF1EB1A6710}" sibTransId="{E987EE55-61C2-4545-A10B-A6A39753A198}"/>
    <dgm:cxn modelId="{93277B38-0810-4189-B19B-00BE6D13A551}" type="presOf" srcId="{939AF61E-2558-490D-989E-CB1D58B2AB5A}" destId="{AEBA666C-B769-42C2-A60E-1061A1DDC6C3}" srcOrd="0" destOrd="0" presId="urn:microsoft.com/office/officeart/2005/8/layout/vList2"/>
    <dgm:cxn modelId="{56187274-F56F-4A9F-8F99-E6EC31FD50A0}" srcId="{976628DF-0325-47BC-A18E-89E4BC7163CC}" destId="{1125493A-B36C-4812-BF60-1FAA5C192DE1}" srcOrd="3" destOrd="0" parTransId="{03898FA9-CF55-47BE-9107-633D43658E87}" sibTransId="{7F4351B0-C892-4850-AEBA-64D321A38256}"/>
    <dgm:cxn modelId="{620F0D58-C92F-4827-862B-1FA854921BDF}" type="presOf" srcId="{10E8CFDE-282F-4010-BF97-14256D6E4865}" destId="{0FA4A867-6AD1-4A10-8CF3-E151C19D1CA4}" srcOrd="0" destOrd="0" presId="urn:microsoft.com/office/officeart/2005/8/layout/vList2"/>
    <dgm:cxn modelId="{6A9A5178-5904-4295-AB38-91D6006F9AFC}" type="presOf" srcId="{C3E8C621-044F-4055-87CB-F933DB74D964}" destId="{4CF63B57-5F94-4CBA-A2F6-E39D69B9C015}" srcOrd="0" destOrd="0" presId="urn:microsoft.com/office/officeart/2005/8/layout/vList2"/>
    <dgm:cxn modelId="{09E2B478-8D77-47F1-8DA2-9182AD40B286}" srcId="{976628DF-0325-47BC-A18E-89E4BC7163CC}" destId="{10E8CFDE-282F-4010-BF97-14256D6E4865}" srcOrd="1" destOrd="0" parTransId="{8D7BA353-CEDC-4942-BDA8-0F1A02BCBEDA}" sibTransId="{F04FE082-D827-4576-8C11-95A3F1E783BC}"/>
    <dgm:cxn modelId="{9D82CC80-33B2-483C-9E37-B92EDFEA0CB4}" type="presOf" srcId="{E1DC3A71-F17D-45B1-B476-090EEE2B8C37}" destId="{39A3ECC1-C737-424F-B961-BEFD3EB16A25}" srcOrd="0" destOrd="0" presId="urn:microsoft.com/office/officeart/2005/8/layout/vList2"/>
    <dgm:cxn modelId="{98EBECBF-359F-4B5B-8D9E-97383A734199}" type="presOf" srcId="{1125493A-B36C-4812-BF60-1FAA5C192DE1}" destId="{9F1BD2FF-B2F6-4907-93F4-AF84BB1B6FBA}" srcOrd="0" destOrd="0" presId="urn:microsoft.com/office/officeart/2005/8/layout/vList2"/>
    <dgm:cxn modelId="{548DF6E0-5F84-43A8-B78E-CDF202F39AC7}" type="presOf" srcId="{976628DF-0325-47BC-A18E-89E4BC7163CC}" destId="{6B4DB815-E695-47B1-AC29-CF90AC76547F}" srcOrd="0" destOrd="0" presId="urn:microsoft.com/office/officeart/2005/8/layout/vList2"/>
    <dgm:cxn modelId="{79CBA1F1-22C2-4876-A997-449F7913F278}" srcId="{976628DF-0325-47BC-A18E-89E4BC7163CC}" destId="{C50C1B86-CF9C-4BAD-8C42-C51CEB2E52F1}" srcOrd="4" destOrd="0" parTransId="{F17592D9-799E-4AEC-94A3-4631BF7CE69F}" sibTransId="{9E089356-0FB8-498D-84DE-255DCCF41B64}"/>
    <dgm:cxn modelId="{55BFD3FC-4AC3-4106-B227-3EDF9DA57487}" srcId="{976628DF-0325-47BC-A18E-89E4BC7163CC}" destId="{C3E8C621-044F-4055-87CB-F933DB74D964}" srcOrd="2" destOrd="0" parTransId="{710FF551-E133-4094-B7AE-F5AA8BE22803}" sibTransId="{A448AB45-58B5-420E-9DA5-2971AA4D8857}"/>
    <dgm:cxn modelId="{A315D1E7-4F49-49D4-9B4E-F36B0F2242B0}" type="presParOf" srcId="{6B4DB815-E695-47B1-AC29-CF90AC76547F}" destId="{39A3ECC1-C737-424F-B961-BEFD3EB16A25}" srcOrd="0" destOrd="0" presId="urn:microsoft.com/office/officeart/2005/8/layout/vList2"/>
    <dgm:cxn modelId="{250C95B2-1464-40AF-9B57-844640C7EE1B}" type="presParOf" srcId="{6B4DB815-E695-47B1-AC29-CF90AC76547F}" destId="{8676F0BD-8C73-4E77-8FE2-3D38FC736815}" srcOrd="1" destOrd="0" presId="urn:microsoft.com/office/officeart/2005/8/layout/vList2"/>
    <dgm:cxn modelId="{2CA26752-A4A5-44B8-A986-039FD3FCD39A}" type="presParOf" srcId="{6B4DB815-E695-47B1-AC29-CF90AC76547F}" destId="{0FA4A867-6AD1-4A10-8CF3-E151C19D1CA4}" srcOrd="2" destOrd="0" presId="urn:microsoft.com/office/officeart/2005/8/layout/vList2"/>
    <dgm:cxn modelId="{465171D4-C80E-4F26-894D-D9669ED586D8}" type="presParOf" srcId="{6B4DB815-E695-47B1-AC29-CF90AC76547F}" destId="{7DEABDAB-952A-40C8-A312-A853799DC47A}" srcOrd="3" destOrd="0" presId="urn:microsoft.com/office/officeart/2005/8/layout/vList2"/>
    <dgm:cxn modelId="{A8782CF7-98B2-4775-81EB-34562D7889CD}" type="presParOf" srcId="{6B4DB815-E695-47B1-AC29-CF90AC76547F}" destId="{4CF63B57-5F94-4CBA-A2F6-E39D69B9C015}" srcOrd="4" destOrd="0" presId="urn:microsoft.com/office/officeart/2005/8/layout/vList2"/>
    <dgm:cxn modelId="{C5D62373-6376-4C73-8B7D-C38DE1AB74AB}" type="presParOf" srcId="{6B4DB815-E695-47B1-AC29-CF90AC76547F}" destId="{FA7FDCEB-0EA2-4358-B21D-B89D2FBF69A9}" srcOrd="5" destOrd="0" presId="urn:microsoft.com/office/officeart/2005/8/layout/vList2"/>
    <dgm:cxn modelId="{3414E285-BADF-46E2-8BA0-8628C4A64D1F}" type="presParOf" srcId="{6B4DB815-E695-47B1-AC29-CF90AC76547F}" destId="{9F1BD2FF-B2F6-4907-93F4-AF84BB1B6FBA}" srcOrd="6" destOrd="0" presId="urn:microsoft.com/office/officeart/2005/8/layout/vList2"/>
    <dgm:cxn modelId="{7B9F6677-5A08-4D34-B486-9806C33E5B23}" type="presParOf" srcId="{6B4DB815-E695-47B1-AC29-CF90AC76547F}" destId="{3AECE82D-7108-4D7D-AC73-53A99AF6FC6B}" srcOrd="7" destOrd="0" presId="urn:microsoft.com/office/officeart/2005/8/layout/vList2"/>
    <dgm:cxn modelId="{1EE2DDA7-A8A9-42AC-8195-53BC5FB0C0F7}" type="presParOf" srcId="{6B4DB815-E695-47B1-AC29-CF90AC76547F}" destId="{BA2C333F-489B-4C8F-A6F3-C16E315883FB}" srcOrd="8" destOrd="0" presId="urn:microsoft.com/office/officeart/2005/8/layout/vList2"/>
    <dgm:cxn modelId="{D0807835-A46E-41D6-BC1D-40A5E3D9AC47}" type="presParOf" srcId="{6B4DB815-E695-47B1-AC29-CF90AC76547F}" destId="{0A920AD0-BE4B-4911-9F55-1D1574482E96}" srcOrd="9" destOrd="0" presId="urn:microsoft.com/office/officeart/2005/8/layout/vList2"/>
    <dgm:cxn modelId="{BA979AAF-AEF4-4BE8-A1A0-34BE6BF5E0E8}" type="presParOf" srcId="{6B4DB815-E695-47B1-AC29-CF90AC76547F}" destId="{AEBA666C-B769-42C2-A60E-1061A1DDC6C3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7AECF2-99D1-4382-8156-58DC7C5CD33F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89DC8C1-6923-4F5C-B4E1-CA60B7063B5D}">
      <dgm:prSet/>
      <dgm:spPr/>
      <dgm:t>
        <a:bodyPr/>
        <a:lstStyle/>
        <a:p>
          <a:r>
            <a:rPr lang="en-US" b="0" i="0"/>
            <a:t>iOAT seems to make dealing with mental health possible</a:t>
          </a:r>
          <a:endParaRPr lang="en-US"/>
        </a:p>
      </dgm:t>
    </dgm:pt>
    <dgm:pt modelId="{DA3B256D-0EB4-4736-961F-160F5750D8AA}" type="parTrans" cxnId="{5B926092-78C9-4305-AFD9-B822FD530BD7}">
      <dgm:prSet/>
      <dgm:spPr/>
      <dgm:t>
        <a:bodyPr/>
        <a:lstStyle/>
        <a:p>
          <a:endParaRPr lang="en-US"/>
        </a:p>
      </dgm:t>
    </dgm:pt>
    <dgm:pt modelId="{03E6C63B-96DF-42A4-8730-D2221E8CDBF0}" type="sibTrans" cxnId="{5B926092-78C9-4305-AFD9-B822FD530BD7}">
      <dgm:prSet/>
      <dgm:spPr/>
      <dgm:t>
        <a:bodyPr/>
        <a:lstStyle/>
        <a:p>
          <a:endParaRPr lang="en-US"/>
        </a:p>
      </dgm:t>
    </dgm:pt>
    <dgm:pt modelId="{8428EE55-46DF-432D-84B7-FE9671988685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CA" b="0" i="0"/>
            <a:t>I feel more positive, optimistic</a:t>
          </a:r>
          <a:endParaRPr lang="en-US"/>
        </a:p>
      </dgm:t>
    </dgm:pt>
    <dgm:pt modelId="{5BB7C832-CD45-46B3-92E0-649F11D7F723}" type="parTrans" cxnId="{4EC408BE-FE34-4B8A-B6FB-618445A8DBD3}">
      <dgm:prSet/>
      <dgm:spPr/>
      <dgm:t>
        <a:bodyPr/>
        <a:lstStyle/>
        <a:p>
          <a:endParaRPr lang="en-US"/>
        </a:p>
      </dgm:t>
    </dgm:pt>
    <dgm:pt modelId="{792C74F3-F669-4C20-82EF-222A8D5B5FB2}" type="sibTrans" cxnId="{4EC408BE-FE34-4B8A-B6FB-618445A8DBD3}">
      <dgm:prSet/>
      <dgm:spPr/>
      <dgm:t>
        <a:bodyPr/>
        <a:lstStyle/>
        <a:p>
          <a:endParaRPr lang="en-US"/>
        </a:p>
      </dgm:t>
    </dgm:pt>
    <dgm:pt modelId="{EA662DDC-98A7-493A-A786-A45EB33EE089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/>
            <a:t>HUGE</a:t>
          </a:r>
          <a:r>
            <a:rPr lang="en-US" b="0" i="0"/>
            <a:t> improvement in mental health</a:t>
          </a:r>
          <a:endParaRPr lang="en-US"/>
        </a:p>
      </dgm:t>
    </dgm:pt>
    <dgm:pt modelId="{0268BFD8-571C-4A73-871E-C5C9E24C2017}" type="parTrans" cxnId="{3C93CF65-6DD6-4188-A25E-993D912AAE98}">
      <dgm:prSet/>
      <dgm:spPr/>
      <dgm:t>
        <a:bodyPr/>
        <a:lstStyle/>
        <a:p>
          <a:endParaRPr lang="en-US"/>
        </a:p>
      </dgm:t>
    </dgm:pt>
    <dgm:pt modelId="{332D8C2E-7CC3-4250-A055-5F2F1ADB5C8A}" type="sibTrans" cxnId="{3C93CF65-6DD6-4188-A25E-993D912AAE98}">
      <dgm:prSet/>
      <dgm:spPr/>
      <dgm:t>
        <a:bodyPr/>
        <a:lstStyle/>
        <a:p>
          <a:endParaRPr lang="en-US"/>
        </a:p>
      </dgm:t>
    </dgm:pt>
    <dgm:pt modelId="{68C6F5BF-34FC-4E7F-A814-28827B797F7D}">
      <dgm:prSet/>
      <dgm:spPr>
        <a:solidFill>
          <a:schemeClr val="accent1"/>
        </a:solidFill>
      </dgm:spPr>
      <dgm:t>
        <a:bodyPr/>
        <a:lstStyle/>
        <a:p>
          <a:r>
            <a:rPr lang="en-US" b="0" i="0"/>
            <a:t>I no longer spend all day in bed being devoured with depression</a:t>
          </a:r>
          <a:endParaRPr lang="en-US"/>
        </a:p>
      </dgm:t>
    </dgm:pt>
    <dgm:pt modelId="{50CB0DB8-1BA6-4200-94F4-49F6DB914B19}" type="parTrans" cxnId="{171AF224-F670-4B55-BBA8-B2E4D555F282}">
      <dgm:prSet/>
      <dgm:spPr/>
      <dgm:t>
        <a:bodyPr/>
        <a:lstStyle/>
        <a:p>
          <a:endParaRPr lang="en-US"/>
        </a:p>
      </dgm:t>
    </dgm:pt>
    <dgm:pt modelId="{0521EA33-87F1-4B84-B563-8E14FA67BD1F}" type="sibTrans" cxnId="{171AF224-F670-4B55-BBA8-B2E4D555F282}">
      <dgm:prSet/>
      <dgm:spPr/>
      <dgm:t>
        <a:bodyPr/>
        <a:lstStyle/>
        <a:p>
          <a:endParaRPr lang="en-US"/>
        </a:p>
      </dgm:t>
    </dgm:pt>
    <dgm:pt modelId="{D61DC801-645B-4E24-99AA-C8C8363A8976}">
      <dgm:prSet/>
      <dgm:spPr>
        <a:solidFill>
          <a:schemeClr val="accent1"/>
        </a:solidFill>
      </dgm:spPr>
      <dgm:t>
        <a:bodyPr/>
        <a:lstStyle/>
        <a:p>
          <a:r>
            <a:rPr lang="en-US" b="0" i="0"/>
            <a:t>much better attitude; feeling better mentally</a:t>
          </a:r>
          <a:endParaRPr lang="en-US"/>
        </a:p>
      </dgm:t>
    </dgm:pt>
    <dgm:pt modelId="{F40B8FD4-D35B-4C4D-AFAA-9182BFEB9264}" type="parTrans" cxnId="{0B94EC20-B298-4E89-B16E-579B36A5E3FF}">
      <dgm:prSet/>
      <dgm:spPr/>
      <dgm:t>
        <a:bodyPr/>
        <a:lstStyle/>
        <a:p>
          <a:endParaRPr lang="en-US"/>
        </a:p>
      </dgm:t>
    </dgm:pt>
    <dgm:pt modelId="{9414A4AE-348E-4BCE-B0B1-F1599AFB5D84}" type="sibTrans" cxnId="{0B94EC20-B298-4E89-B16E-579B36A5E3FF}">
      <dgm:prSet/>
      <dgm:spPr/>
      <dgm:t>
        <a:bodyPr/>
        <a:lstStyle/>
        <a:p>
          <a:endParaRPr lang="en-US"/>
        </a:p>
      </dgm:t>
    </dgm:pt>
    <dgm:pt modelId="{7A8FFF81-E109-4439-88E9-07AFE17CB3DC}">
      <dgm:prSet/>
      <dgm:spPr/>
      <dgm:t>
        <a:bodyPr/>
        <a:lstStyle/>
        <a:p>
          <a:r>
            <a:rPr lang="en-US" b="0" i="0"/>
            <a:t>I’m seeing a therapist now – my mind can handle therapy now</a:t>
          </a:r>
          <a:endParaRPr lang="en-US"/>
        </a:p>
      </dgm:t>
    </dgm:pt>
    <dgm:pt modelId="{FB3D36F9-DC87-40F4-9CE7-C66B11211143}" type="parTrans" cxnId="{C35644BA-6489-4380-80AE-633973A2A730}">
      <dgm:prSet/>
      <dgm:spPr/>
      <dgm:t>
        <a:bodyPr/>
        <a:lstStyle/>
        <a:p>
          <a:endParaRPr lang="en-US"/>
        </a:p>
      </dgm:t>
    </dgm:pt>
    <dgm:pt modelId="{F0C9B3FF-0D83-482E-9BF0-8E09CD934EDE}" type="sibTrans" cxnId="{C35644BA-6489-4380-80AE-633973A2A730}">
      <dgm:prSet/>
      <dgm:spPr/>
      <dgm:t>
        <a:bodyPr/>
        <a:lstStyle/>
        <a:p>
          <a:endParaRPr lang="en-US"/>
        </a:p>
      </dgm:t>
    </dgm:pt>
    <dgm:pt modelId="{96AB2B76-858D-4FD3-B424-CA7501E4D267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US"/>
            <a:t>I feel a lot less anger on iOAT</a:t>
          </a:r>
        </a:p>
      </dgm:t>
    </dgm:pt>
    <dgm:pt modelId="{FD229BB9-610F-487F-B71C-879082DC4F1C}" type="parTrans" cxnId="{0CB88129-F143-44F3-A900-16AA49D01C22}">
      <dgm:prSet/>
      <dgm:spPr/>
      <dgm:t>
        <a:bodyPr/>
        <a:lstStyle/>
        <a:p>
          <a:endParaRPr lang="en-US"/>
        </a:p>
      </dgm:t>
    </dgm:pt>
    <dgm:pt modelId="{8DB59D73-05F9-4740-BC51-0BFC6E0E8A28}" type="sibTrans" cxnId="{0CB88129-F143-44F3-A900-16AA49D01C22}">
      <dgm:prSet/>
      <dgm:spPr/>
      <dgm:t>
        <a:bodyPr/>
        <a:lstStyle/>
        <a:p>
          <a:endParaRPr lang="en-US"/>
        </a:p>
      </dgm:t>
    </dgm:pt>
    <dgm:pt modelId="{A7EB7E62-8D5F-47A4-A21E-60E92B4C2C38}">
      <dgm:prSet/>
      <dgm:spPr>
        <a:solidFill>
          <a:schemeClr val="accent2"/>
        </a:solidFill>
      </dgm:spPr>
      <dgm:t>
        <a:bodyPr/>
        <a:lstStyle/>
        <a:p>
          <a:r>
            <a:rPr lang="en-US"/>
            <a:t>my mind is a </a:t>
          </a:r>
        </a:p>
        <a:p>
          <a:r>
            <a:rPr lang="en-US"/>
            <a:t>little clearer</a:t>
          </a:r>
        </a:p>
      </dgm:t>
    </dgm:pt>
    <dgm:pt modelId="{02813533-F4E8-4469-BC9B-1E9E06A5B0B9}" type="parTrans" cxnId="{EED7C615-15D3-41D5-BBF3-BA290B70032E}">
      <dgm:prSet/>
      <dgm:spPr/>
      <dgm:t>
        <a:bodyPr/>
        <a:lstStyle/>
        <a:p>
          <a:endParaRPr lang="en-US"/>
        </a:p>
      </dgm:t>
    </dgm:pt>
    <dgm:pt modelId="{5BC2F1F6-AFD1-4A44-954B-C8CF62096588}" type="sibTrans" cxnId="{EED7C615-15D3-41D5-BBF3-BA290B70032E}">
      <dgm:prSet/>
      <dgm:spPr/>
      <dgm:t>
        <a:bodyPr/>
        <a:lstStyle/>
        <a:p>
          <a:endParaRPr lang="en-US"/>
        </a:p>
      </dgm:t>
    </dgm:pt>
    <dgm:pt modelId="{95F830F9-FF12-416E-B5EF-4F937FEC3EB2}" type="pres">
      <dgm:prSet presAssocID="{267AECF2-99D1-4382-8156-58DC7C5CD33F}" presName="diagram" presStyleCnt="0">
        <dgm:presLayoutVars>
          <dgm:dir/>
          <dgm:resizeHandles val="exact"/>
        </dgm:presLayoutVars>
      </dgm:prSet>
      <dgm:spPr/>
    </dgm:pt>
    <dgm:pt modelId="{2E78B7BB-3071-499B-9E67-2E9DDADCAB75}" type="pres">
      <dgm:prSet presAssocID="{089DC8C1-6923-4F5C-B4E1-CA60B7063B5D}" presName="node" presStyleLbl="node1" presStyleIdx="0" presStyleCnt="8">
        <dgm:presLayoutVars>
          <dgm:bulletEnabled val="1"/>
        </dgm:presLayoutVars>
      </dgm:prSet>
      <dgm:spPr/>
    </dgm:pt>
    <dgm:pt modelId="{62F7D255-8B4B-4319-AAE4-DFAE787A5A54}" type="pres">
      <dgm:prSet presAssocID="{03E6C63B-96DF-42A4-8730-D2221E8CDBF0}" presName="sibTrans" presStyleCnt="0"/>
      <dgm:spPr/>
    </dgm:pt>
    <dgm:pt modelId="{3D92D3C4-DBB5-4281-8020-F5C94D1C9C35}" type="pres">
      <dgm:prSet presAssocID="{8428EE55-46DF-432D-84B7-FE9671988685}" presName="node" presStyleLbl="node1" presStyleIdx="1" presStyleCnt="8">
        <dgm:presLayoutVars>
          <dgm:bulletEnabled val="1"/>
        </dgm:presLayoutVars>
      </dgm:prSet>
      <dgm:spPr/>
    </dgm:pt>
    <dgm:pt modelId="{682F2496-EBC6-4CE1-932F-DD38EF754CEA}" type="pres">
      <dgm:prSet presAssocID="{792C74F3-F669-4C20-82EF-222A8D5B5FB2}" presName="sibTrans" presStyleCnt="0"/>
      <dgm:spPr/>
    </dgm:pt>
    <dgm:pt modelId="{9E1CB16E-C60D-413D-90E2-1E2F57243850}" type="pres">
      <dgm:prSet presAssocID="{EA662DDC-98A7-493A-A786-A45EB33EE089}" presName="node" presStyleLbl="node1" presStyleIdx="2" presStyleCnt="8">
        <dgm:presLayoutVars>
          <dgm:bulletEnabled val="1"/>
        </dgm:presLayoutVars>
      </dgm:prSet>
      <dgm:spPr/>
    </dgm:pt>
    <dgm:pt modelId="{D8A4F0DB-98C2-4194-B6AA-5F56B4A0BCC5}" type="pres">
      <dgm:prSet presAssocID="{332D8C2E-7CC3-4250-A055-5F2F1ADB5C8A}" presName="sibTrans" presStyleCnt="0"/>
      <dgm:spPr/>
    </dgm:pt>
    <dgm:pt modelId="{1C87AFB3-FF4E-4DD0-98F1-7FDA0CF4B60E}" type="pres">
      <dgm:prSet presAssocID="{68C6F5BF-34FC-4E7F-A814-28827B797F7D}" presName="node" presStyleLbl="node1" presStyleIdx="3" presStyleCnt="8">
        <dgm:presLayoutVars>
          <dgm:bulletEnabled val="1"/>
        </dgm:presLayoutVars>
      </dgm:prSet>
      <dgm:spPr/>
    </dgm:pt>
    <dgm:pt modelId="{78677BE3-0491-459C-A4AA-65FFF6CAF950}" type="pres">
      <dgm:prSet presAssocID="{0521EA33-87F1-4B84-B563-8E14FA67BD1F}" presName="sibTrans" presStyleCnt="0"/>
      <dgm:spPr/>
    </dgm:pt>
    <dgm:pt modelId="{145C5C71-E486-469B-A882-82CF786289D3}" type="pres">
      <dgm:prSet presAssocID="{D61DC801-645B-4E24-99AA-C8C8363A8976}" presName="node" presStyleLbl="node1" presStyleIdx="4" presStyleCnt="8">
        <dgm:presLayoutVars>
          <dgm:bulletEnabled val="1"/>
        </dgm:presLayoutVars>
      </dgm:prSet>
      <dgm:spPr/>
    </dgm:pt>
    <dgm:pt modelId="{57A70377-B2F7-4C7F-8C4B-0D8CC4660A7B}" type="pres">
      <dgm:prSet presAssocID="{9414A4AE-348E-4BCE-B0B1-F1599AFB5D84}" presName="sibTrans" presStyleCnt="0"/>
      <dgm:spPr/>
    </dgm:pt>
    <dgm:pt modelId="{0C9108D3-DA7F-4002-9777-218AAF0B4D41}" type="pres">
      <dgm:prSet presAssocID="{7A8FFF81-E109-4439-88E9-07AFE17CB3DC}" presName="node" presStyleLbl="node1" presStyleIdx="5" presStyleCnt="8">
        <dgm:presLayoutVars>
          <dgm:bulletEnabled val="1"/>
        </dgm:presLayoutVars>
      </dgm:prSet>
      <dgm:spPr/>
    </dgm:pt>
    <dgm:pt modelId="{56B6F815-AC83-4ED7-AE53-4DB2C576933B}" type="pres">
      <dgm:prSet presAssocID="{F0C9B3FF-0D83-482E-9BF0-8E09CD934EDE}" presName="sibTrans" presStyleCnt="0"/>
      <dgm:spPr/>
    </dgm:pt>
    <dgm:pt modelId="{BFE38629-F743-4183-964C-7C425805E924}" type="pres">
      <dgm:prSet presAssocID="{96AB2B76-858D-4FD3-B424-CA7501E4D267}" presName="node" presStyleLbl="node1" presStyleIdx="6" presStyleCnt="8">
        <dgm:presLayoutVars>
          <dgm:bulletEnabled val="1"/>
        </dgm:presLayoutVars>
      </dgm:prSet>
      <dgm:spPr/>
    </dgm:pt>
    <dgm:pt modelId="{12947C3B-7645-4E4D-B427-5518816E597F}" type="pres">
      <dgm:prSet presAssocID="{8DB59D73-05F9-4740-BC51-0BFC6E0E8A28}" presName="sibTrans" presStyleCnt="0"/>
      <dgm:spPr/>
    </dgm:pt>
    <dgm:pt modelId="{5F7B91DA-75E1-4CAA-A111-AC9AD36CAF08}" type="pres">
      <dgm:prSet presAssocID="{A7EB7E62-8D5F-47A4-A21E-60E92B4C2C38}" presName="node" presStyleLbl="node1" presStyleIdx="7" presStyleCnt="8">
        <dgm:presLayoutVars>
          <dgm:bulletEnabled val="1"/>
        </dgm:presLayoutVars>
      </dgm:prSet>
      <dgm:spPr/>
    </dgm:pt>
  </dgm:ptLst>
  <dgm:cxnLst>
    <dgm:cxn modelId="{70BB6300-615A-4FF0-8507-C3AEA6B4D8D4}" type="presOf" srcId="{089DC8C1-6923-4F5C-B4E1-CA60B7063B5D}" destId="{2E78B7BB-3071-499B-9E67-2E9DDADCAB75}" srcOrd="0" destOrd="0" presId="urn:microsoft.com/office/officeart/2005/8/layout/default"/>
    <dgm:cxn modelId="{EED7C615-15D3-41D5-BBF3-BA290B70032E}" srcId="{267AECF2-99D1-4382-8156-58DC7C5CD33F}" destId="{A7EB7E62-8D5F-47A4-A21E-60E92B4C2C38}" srcOrd="7" destOrd="0" parTransId="{02813533-F4E8-4469-BC9B-1E9E06A5B0B9}" sibTransId="{5BC2F1F6-AFD1-4A44-954B-C8CF62096588}"/>
    <dgm:cxn modelId="{0B94EC20-B298-4E89-B16E-579B36A5E3FF}" srcId="{267AECF2-99D1-4382-8156-58DC7C5CD33F}" destId="{D61DC801-645B-4E24-99AA-C8C8363A8976}" srcOrd="4" destOrd="0" parTransId="{F40B8FD4-D35B-4C4D-AFAA-9182BFEB9264}" sibTransId="{9414A4AE-348E-4BCE-B0B1-F1599AFB5D84}"/>
    <dgm:cxn modelId="{171AF224-F670-4B55-BBA8-B2E4D555F282}" srcId="{267AECF2-99D1-4382-8156-58DC7C5CD33F}" destId="{68C6F5BF-34FC-4E7F-A814-28827B797F7D}" srcOrd="3" destOrd="0" parTransId="{50CB0DB8-1BA6-4200-94F4-49F6DB914B19}" sibTransId="{0521EA33-87F1-4B84-B563-8E14FA67BD1F}"/>
    <dgm:cxn modelId="{0CB88129-F143-44F3-A900-16AA49D01C22}" srcId="{267AECF2-99D1-4382-8156-58DC7C5CD33F}" destId="{96AB2B76-858D-4FD3-B424-CA7501E4D267}" srcOrd="6" destOrd="0" parTransId="{FD229BB9-610F-487F-B71C-879082DC4F1C}" sibTransId="{8DB59D73-05F9-4740-BC51-0BFC6E0E8A28}"/>
    <dgm:cxn modelId="{3C93CF65-6DD6-4188-A25E-993D912AAE98}" srcId="{267AECF2-99D1-4382-8156-58DC7C5CD33F}" destId="{EA662DDC-98A7-493A-A786-A45EB33EE089}" srcOrd="2" destOrd="0" parTransId="{0268BFD8-571C-4A73-871E-C5C9E24C2017}" sibTransId="{332D8C2E-7CC3-4250-A055-5F2F1ADB5C8A}"/>
    <dgm:cxn modelId="{B0D16A56-557C-4251-9643-B542D0822BC5}" type="presOf" srcId="{8428EE55-46DF-432D-84B7-FE9671988685}" destId="{3D92D3C4-DBB5-4281-8020-F5C94D1C9C35}" srcOrd="0" destOrd="0" presId="urn:microsoft.com/office/officeart/2005/8/layout/default"/>
    <dgm:cxn modelId="{CD506091-9819-4409-A587-C5948E455451}" type="presOf" srcId="{96AB2B76-858D-4FD3-B424-CA7501E4D267}" destId="{BFE38629-F743-4183-964C-7C425805E924}" srcOrd="0" destOrd="0" presId="urn:microsoft.com/office/officeart/2005/8/layout/default"/>
    <dgm:cxn modelId="{5B926092-78C9-4305-AFD9-B822FD530BD7}" srcId="{267AECF2-99D1-4382-8156-58DC7C5CD33F}" destId="{089DC8C1-6923-4F5C-B4E1-CA60B7063B5D}" srcOrd="0" destOrd="0" parTransId="{DA3B256D-0EB4-4736-961F-160F5750D8AA}" sibTransId="{03E6C63B-96DF-42A4-8730-D2221E8CDBF0}"/>
    <dgm:cxn modelId="{800B71A7-09B7-444C-AFC9-42942B86031D}" type="presOf" srcId="{EA662DDC-98A7-493A-A786-A45EB33EE089}" destId="{9E1CB16E-C60D-413D-90E2-1E2F57243850}" srcOrd="0" destOrd="0" presId="urn:microsoft.com/office/officeart/2005/8/layout/default"/>
    <dgm:cxn modelId="{A3F05DB3-F625-4E78-97D0-63585482F2A9}" type="presOf" srcId="{267AECF2-99D1-4382-8156-58DC7C5CD33F}" destId="{95F830F9-FF12-416E-B5EF-4F937FEC3EB2}" srcOrd="0" destOrd="0" presId="urn:microsoft.com/office/officeart/2005/8/layout/default"/>
    <dgm:cxn modelId="{C35644BA-6489-4380-80AE-633973A2A730}" srcId="{267AECF2-99D1-4382-8156-58DC7C5CD33F}" destId="{7A8FFF81-E109-4439-88E9-07AFE17CB3DC}" srcOrd="5" destOrd="0" parTransId="{FB3D36F9-DC87-40F4-9CE7-C66B11211143}" sibTransId="{F0C9B3FF-0D83-482E-9BF0-8E09CD934EDE}"/>
    <dgm:cxn modelId="{422BE0BB-A60C-4A04-8A63-4DC82FBCD2DA}" type="presOf" srcId="{A7EB7E62-8D5F-47A4-A21E-60E92B4C2C38}" destId="{5F7B91DA-75E1-4CAA-A111-AC9AD36CAF08}" srcOrd="0" destOrd="0" presId="urn:microsoft.com/office/officeart/2005/8/layout/default"/>
    <dgm:cxn modelId="{4EC408BE-FE34-4B8A-B6FB-618445A8DBD3}" srcId="{267AECF2-99D1-4382-8156-58DC7C5CD33F}" destId="{8428EE55-46DF-432D-84B7-FE9671988685}" srcOrd="1" destOrd="0" parTransId="{5BB7C832-CD45-46B3-92E0-649F11D7F723}" sibTransId="{792C74F3-F669-4C20-82EF-222A8D5B5FB2}"/>
    <dgm:cxn modelId="{6CC3BCC2-07BD-4202-BCAD-F079C8B086B1}" type="presOf" srcId="{D61DC801-645B-4E24-99AA-C8C8363A8976}" destId="{145C5C71-E486-469B-A882-82CF786289D3}" srcOrd="0" destOrd="0" presId="urn:microsoft.com/office/officeart/2005/8/layout/default"/>
    <dgm:cxn modelId="{C8B590E9-DB20-4E32-8924-BB0A4127DCD6}" type="presOf" srcId="{68C6F5BF-34FC-4E7F-A814-28827B797F7D}" destId="{1C87AFB3-FF4E-4DD0-98F1-7FDA0CF4B60E}" srcOrd="0" destOrd="0" presId="urn:microsoft.com/office/officeart/2005/8/layout/default"/>
    <dgm:cxn modelId="{CCDD3AEB-0C1E-4255-88D0-A75607E8583F}" type="presOf" srcId="{7A8FFF81-E109-4439-88E9-07AFE17CB3DC}" destId="{0C9108D3-DA7F-4002-9777-218AAF0B4D41}" srcOrd="0" destOrd="0" presId="urn:microsoft.com/office/officeart/2005/8/layout/default"/>
    <dgm:cxn modelId="{D9AE715D-7182-4D17-8CB1-99DB0C1F45CF}" type="presParOf" srcId="{95F830F9-FF12-416E-B5EF-4F937FEC3EB2}" destId="{2E78B7BB-3071-499B-9E67-2E9DDADCAB75}" srcOrd="0" destOrd="0" presId="urn:microsoft.com/office/officeart/2005/8/layout/default"/>
    <dgm:cxn modelId="{971F2AF7-8A8B-42BC-9CB0-2F8501E3A019}" type="presParOf" srcId="{95F830F9-FF12-416E-B5EF-4F937FEC3EB2}" destId="{62F7D255-8B4B-4319-AAE4-DFAE787A5A54}" srcOrd="1" destOrd="0" presId="urn:microsoft.com/office/officeart/2005/8/layout/default"/>
    <dgm:cxn modelId="{DB02F7A9-C00C-4818-8924-4E6AB7C2578F}" type="presParOf" srcId="{95F830F9-FF12-416E-B5EF-4F937FEC3EB2}" destId="{3D92D3C4-DBB5-4281-8020-F5C94D1C9C35}" srcOrd="2" destOrd="0" presId="urn:microsoft.com/office/officeart/2005/8/layout/default"/>
    <dgm:cxn modelId="{318A5DD0-B830-4BFD-8AA8-8DC6C55C59FE}" type="presParOf" srcId="{95F830F9-FF12-416E-B5EF-4F937FEC3EB2}" destId="{682F2496-EBC6-4CE1-932F-DD38EF754CEA}" srcOrd="3" destOrd="0" presId="urn:microsoft.com/office/officeart/2005/8/layout/default"/>
    <dgm:cxn modelId="{D0FF4C92-3EAC-4D28-AF30-01995C260FED}" type="presParOf" srcId="{95F830F9-FF12-416E-B5EF-4F937FEC3EB2}" destId="{9E1CB16E-C60D-413D-90E2-1E2F57243850}" srcOrd="4" destOrd="0" presId="urn:microsoft.com/office/officeart/2005/8/layout/default"/>
    <dgm:cxn modelId="{AC8096AD-5054-4B95-B8C6-1A2810D3D369}" type="presParOf" srcId="{95F830F9-FF12-416E-B5EF-4F937FEC3EB2}" destId="{D8A4F0DB-98C2-4194-B6AA-5F56B4A0BCC5}" srcOrd="5" destOrd="0" presId="urn:microsoft.com/office/officeart/2005/8/layout/default"/>
    <dgm:cxn modelId="{CDC4D4E2-720F-41A3-BF13-E9A901EB764D}" type="presParOf" srcId="{95F830F9-FF12-416E-B5EF-4F937FEC3EB2}" destId="{1C87AFB3-FF4E-4DD0-98F1-7FDA0CF4B60E}" srcOrd="6" destOrd="0" presId="urn:microsoft.com/office/officeart/2005/8/layout/default"/>
    <dgm:cxn modelId="{62A1913F-F19B-45FF-8C13-DB3D7471205A}" type="presParOf" srcId="{95F830F9-FF12-416E-B5EF-4F937FEC3EB2}" destId="{78677BE3-0491-459C-A4AA-65FFF6CAF950}" srcOrd="7" destOrd="0" presId="urn:microsoft.com/office/officeart/2005/8/layout/default"/>
    <dgm:cxn modelId="{41FE9893-9605-48F9-BE64-B748AAAAB2E5}" type="presParOf" srcId="{95F830F9-FF12-416E-B5EF-4F937FEC3EB2}" destId="{145C5C71-E486-469B-A882-82CF786289D3}" srcOrd="8" destOrd="0" presId="urn:microsoft.com/office/officeart/2005/8/layout/default"/>
    <dgm:cxn modelId="{4793CACB-F16C-4311-84C6-A60F3E4E95A3}" type="presParOf" srcId="{95F830F9-FF12-416E-B5EF-4F937FEC3EB2}" destId="{57A70377-B2F7-4C7F-8C4B-0D8CC4660A7B}" srcOrd="9" destOrd="0" presId="urn:microsoft.com/office/officeart/2005/8/layout/default"/>
    <dgm:cxn modelId="{44D20536-874B-4580-88C0-A7D58EB373AB}" type="presParOf" srcId="{95F830F9-FF12-416E-B5EF-4F937FEC3EB2}" destId="{0C9108D3-DA7F-4002-9777-218AAF0B4D41}" srcOrd="10" destOrd="0" presId="urn:microsoft.com/office/officeart/2005/8/layout/default"/>
    <dgm:cxn modelId="{7F0F7A6E-BFA7-4C1E-BAF6-D5BFA1821949}" type="presParOf" srcId="{95F830F9-FF12-416E-B5EF-4F937FEC3EB2}" destId="{56B6F815-AC83-4ED7-AE53-4DB2C576933B}" srcOrd="11" destOrd="0" presId="urn:microsoft.com/office/officeart/2005/8/layout/default"/>
    <dgm:cxn modelId="{526D54E6-7867-4120-81D4-158C570303B3}" type="presParOf" srcId="{95F830F9-FF12-416E-B5EF-4F937FEC3EB2}" destId="{BFE38629-F743-4183-964C-7C425805E924}" srcOrd="12" destOrd="0" presId="urn:microsoft.com/office/officeart/2005/8/layout/default"/>
    <dgm:cxn modelId="{AA14D926-F0B2-4482-8CFD-25FA78DD681B}" type="presParOf" srcId="{95F830F9-FF12-416E-B5EF-4F937FEC3EB2}" destId="{12947C3B-7645-4E4D-B427-5518816E597F}" srcOrd="13" destOrd="0" presId="urn:microsoft.com/office/officeart/2005/8/layout/default"/>
    <dgm:cxn modelId="{38AC5ADB-38AC-475B-BACE-385618568A1B}" type="presParOf" srcId="{95F830F9-FF12-416E-B5EF-4F937FEC3EB2}" destId="{5F7B91DA-75E1-4CAA-A111-AC9AD36CAF08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A3ECC1-C737-424F-B961-BEFD3EB16A25}">
      <dsp:nvSpPr>
        <dsp:cNvPr id="0" name=""/>
        <dsp:cNvSpPr/>
      </dsp:nvSpPr>
      <dsp:spPr>
        <a:xfrm>
          <a:off x="0" y="281894"/>
          <a:ext cx="5641974" cy="570375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sleeping better</a:t>
          </a:r>
        </a:p>
      </dsp:txBody>
      <dsp:txXfrm>
        <a:off x="27843" y="309737"/>
        <a:ext cx="5586288" cy="514689"/>
      </dsp:txXfrm>
    </dsp:sp>
    <dsp:sp modelId="{0FA4A867-6AD1-4A10-8CF3-E151C19D1CA4}">
      <dsp:nvSpPr>
        <dsp:cNvPr id="0" name=""/>
        <dsp:cNvSpPr/>
      </dsp:nvSpPr>
      <dsp:spPr>
        <a:xfrm>
          <a:off x="0" y="1152876"/>
          <a:ext cx="5641974" cy="570375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able to exercise</a:t>
          </a:r>
        </a:p>
      </dsp:txBody>
      <dsp:txXfrm>
        <a:off x="27843" y="1180719"/>
        <a:ext cx="5586288" cy="514689"/>
      </dsp:txXfrm>
    </dsp:sp>
    <dsp:sp modelId="{4CF63B57-5F94-4CBA-A2F6-E39D69B9C015}">
      <dsp:nvSpPr>
        <dsp:cNvPr id="0" name=""/>
        <dsp:cNvSpPr/>
      </dsp:nvSpPr>
      <dsp:spPr>
        <a:xfrm>
          <a:off x="0" y="1999644"/>
          <a:ext cx="5641974" cy="551632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walking and biking every day</a:t>
          </a:r>
        </a:p>
      </dsp:txBody>
      <dsp:txXfrm>
        <a:off x="26928" y="2026572"/>
        <a:ext cx="5588118" cy="497776"/>
      </dsp:txXfrm>
    </dsp:sp>
    <dsp:sp modelId="{9F1BD2FF-B2F6-4907-93F4-AF84BB1B6FBA}">
      <dsp:nvSpPr>
        <dsp:cNvPr id="0" name=""/>
        <dsp:cNvSpPr/>
      </dsp:nvSpPr>
      <dsp:spPr>
        <a:xfrm>
          <a:off x="0" y="2816443"/>
          <a:ext cx="5641974" cy="570375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gaining weight</a:t>
          </a:r>
        </a:p>
      </dsp:txBody>
      <dsp:txXfrm>
        <a:off x="27843" y="2844286"/>
        <a:ext cx="5586288" cy="514689"/>
      </dsp:txXfrm>
    </dsp:sp>
    <dsp:sp modelId="{BA2C333F-489B-4C8F-A6F3-C16E315883FB}">
      <dsp:nvSpPr>
        <dsp:cNvPr id="0" name=""/>
        <dsp:cNvSpPr/>
      </dsp:nvSpPr>
      <dsp:spPr>
        <a:xfrm>
          <a:off x="0" y="3687419"/>
          <a:ext cx="5641974" cy="577846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remembering to take blood pressure meds</a:t>
          </a:r>
        </a:p>
      </dsp:txBody>
      <dsp:txXfrm>
        <a:off x="28208" y="3715627"/>
        <a:ext cx="5585558" cy="521430"/>
      </dsp:txXfrm>
    </dsp:sp>
    <dsp:sp modelId="{AEBA666C-B769-42C2-A60E-1061A1DDC6C3}">
      <dsp:nvSpPr>
        <dsp:cNvPr id="0" name=""/>
        <dsp:cNvSpPr/>
      </dsp:nvSpPr>
      <dsp:spPr>
        <a:xfrm>
          <a:off x="0" y="4539650"/>
          <a:ext cx="5641974" cy="570375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400" kern="1200"/>
            <a:t>fewer abscesses</a:t>
          </a:r>
          <a:endParaRPr lang="en-US" sz="2400" kern="1200"/>
        </a:p>
      </dsp:txBody>
      <dsp:txXfrm>
        <a:off x="27843" y="4567493"/>
        <a:ext cx="5586288" cy="5146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78B7BB-3071-499B-9E67-2E9DDADCAB75}">
      <dsp:nvSpPr>
        <dsp:cNvPr id="0" name=""/>
        <dsp:cNvSpPr/>
      </dsp:nvSpPr>
      <dsp:spPr>
        <a:xfrm>
          <a:off x="2847" y="542881"/>
          <a:ext cx="2259201" cy="13555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/>
            <a:t>iOAT seems to make dealing with mental health possible</a:t>
          </a:r>
          <a:endParaRPr lang="en-US" sz="2100" kern="1200"/>
        </a:p>
      </dsp:txBody>
      <dsp:txXfrm>
        <a:off x="2847" y="542881"/>
        <a:ext cx="2259201" cy="1355520"/>
      </dsp:txXfrm>
    </dsp:sp>
    <dsp:sp modelId="{3D92D3C4-DBB5-4281-8020-F5C94D1C9C35}">
      <dsp:nvSpPr>
        <dsp:cNvPr id="0" name=""/>
        <dsp:cNvSpPr/>
      </dsp:nvSpPr>
      <dsp:spPr>
        <a:xfrm>
          <a:off x="2487969" y="542881"/>
          <a:ext cx="2259201" cy="135552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b="0" i="0" kern="1200"/>
            <a:t>I feel more positive, optimistic</a:t>
          </a:r>
          <a:endParaRPr lang="en-US" sz="2100" kern="1200"/>
        </a:p>
      </dsp:txBody>
      <dsp:txXfrm>
        <a:off x="2487969" y="542881"/>
        <a:ext cx="2259201" cy="1355520"/>
      </dsp:txXfrm>
    </dsp:sp>
    <dsp:sp modelId="{9E1CB16E-C60D-413D-90E2-1E2F57243850}">
      <dsp:nvSpPr>
        <dsp:cNvPr id="0" name=""/>
        <dsp:cNvSpPr/>
      </dsp:nvSpPr>
      <dsp:spPr>
        <a:xfrm>
          <a:off x="4973091" y="542881"/>
          <a:ext cx="2259201" cy="135552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HUGE</a:t>
          </a:r>
          <a:r>
            <a:rPr lang="en-US" sz="2100" b="0" i="0" kern="1200"/>
            <a:t> improvement in mental health</a:t>
          </a:r>
          <a:endParaRPr lang="en-US" sz="2100" kern="1200"/>
        </a:p>
      </dsp:txBody>
      <dsp:txXfrm>
        <a:off x="4973091" y="542881"/>
        <a:ext cx="2259201" cy="1355520"/>
      </dsp:txXfrm>
    </dsp:sp>
    <dsp:sp modelId="{1C87AFB3-FF4E-4DD0-98F1-7FDA0CF4B60E}">
      <dsp:nvSpPr>
        <dsp:cNvPr id="0" name=""/>
        <dsp:cNvSpPr/>
      </dsp:nvSpPr>
      <dsp:spPr>
        <a:xfrm>
          <a:off x="7458212" y="542881"/>
          <a:ext cx="2259201" cy="1355520"/>
        </a:xfrm>
        <a:prstGeom prst="rect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/>
            <a:t>I no longer spend all day in bed being devoured with depression</a:t>
          </a:r>
          <a:endParaRPr lang="en-US" sz="2100" kern="1200"/>
        </a:p>
      </dsp:txBody>
      <dsp:txXfrm>
        <a:off x="7458212" y="542881"/>
        <a:ext cx="2259201" cy="1355520"/>
      </dsp:txXfrm>
    </dsp:sp>
    <dsp:sp modelId="{145C5C71-E486-469B-A882-82CF786289D3}">
      <dsp:nvSpPr>
        <dsp:cNvPr id="0" name=""/>
        <dsp:cNvSpPr/>
      </dsp:nvSpPr>
      <dsp:spPr>
        <a:xfrm>
          <a:off x="2847" y="2124322"/>
          <a:ext cx="2259201" cy="1355520"/>
        </a:xfrm>
        <a:prstGeom prst="rect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/>
            <a:t>much better attitude; feeling better mentally</a:t>
          </a:r>
          <a:endParaRPr lang="en-US" sz="2100" kern="1200"/>
        </a:p>
      </dsp:txBody>
      <dsp:txXfrm>
        <a:off x="2847" y="2124322"/>
        <a:ext cx="2259201" cy="1355520"/>
      </dsp:txXfrm>
    </dsp:sp>
    <dsp:sp modelId="{0C9108D3-DA7F-4002-9777-218AAF0B4D41}">
      <dsp:nvSpPr>
        <dsp:cNvPr id="0" name=""/>
        <dsp:cNvSpPr/>
      </dsp:nvSpPr>
      <dsp:spPr>
        <a:xfrm>
          <a:off x="2487969" y="2124322"/>
          <a:ext cx="2259201" cy="13555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/>
            <a:t>I’m seeing a therapist now – my mind can handle therapy now</a:t>
          </a:r>
          <a:endParaRPr lang="en-US" sz="2100" kern="1200"/>
        </a:p>
      </dsp:txBody>
      <dsp:txXfrm>
        <a:off x="2487969" y="2124322"/>
        <a:ext cx="2259201" cy="1355520"/>
      </dsp:txXfrm>
    </dsp:sp>
    <dsp:sp modelId="{BFE38629-F743-4183-964C-7C425805E924}">
      <dsp:nvSpPr>
        <dsp:cNvPr id="0" name=""/>
        <dsp:cNvSpPr/>
      </dsp:nvSpPr>
      <dsp:spPr>
        <a:xfrm>
          <a:off x="4973091" y="2124322"/>
          <a:ext cx="2259201" cy="1355520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I feel a lot less anger on iOAT</a:t>
          </a:r>
        </a:p>
      </dsp:txBody>
      <dsp:txXfrm>
        <a:off x="4973091" y="2124322"/>
        <a:ext cx="2259201" cy="1355520"/>
      </dsp:txXfrm>
    </dsp:sp>
    <dsp:sp modelId="{5F7B91DA-75E1-4CAA-A111-AC9AD36CAF08}">
      <dsp:nvSpPr>
        <dsp:cNvPr id="0" name=""/>
        <dsp:cNvSpPr/>
      </dsp:nvSpPr>
      <dsp:spPr>
        <a:xfrm>
          <a:off x="7458212" y="2124322"/>
          <a:ext cx="2259201" cy="1355520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my mind is a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little clearer</a:t>
          </a:r>
        </a:p>
      </dsp:txBody>
      <dsp:txXfrm>
        <a:off x="7458212" y="2124322"/>
        <a:ext cx="2259201" cy="1355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2450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9F757A2-8DDD-437E-8A6D-6DD3CAA86694}" type="datetimeFigureOut">
              <a:rPr lang="en-CA" smtClean="0"/>
              <a:t>2022-06-24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2773-9E38-4E12-A0F1-9517AACA930C}" type="slidenum">
              <a:rPr lang="en-CA" smtClean="0"/>
              <a:t>‹#›</a:t>
            </a:fld>
            <a:endParaRPr lang="en-C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9902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57A2-8DDD-437E-8A6D-6DD3CAA86694}" type="datetimeFigureOut">
              <a:rPr lang="en-CA" smtClean="0"/>
              <a:t>2022-06-24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2773-9E38-4E12-A0F1-9517AACA93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76933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57A2-8DDD-437E-8A6D-6DD3CAA86694}" type="datetimeFigureOut">
              <a:rPr lang="en-CA" smtClean="0"/>
              <a:t>2022-06-24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2773-9E38-4E12-A0F1-9517AACA930C}" type="slidenum">
              <a:rPr lang="en-CA" smtClean="0"/>
              <a:t>‹#›</a:t>
            </a:fld>
            <a:endParaRPr lang="en-CA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552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57A2-8DDD-437E-8A6D-6DD3CAA86694}" type="datetimeFigureOut">
              <a:rPr lang="en-CA" smtClean="0"/>
              <a:t>2022-06-24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2773-9E38-4E12-A0F1-9517AACA93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407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57A2-8DDD-437E-8A6D-6DD3CAA86694}" type="datetimeFigureOut">
              <a:rPr lang="en-CA" smtClean="0"/>
              <a:t>2022-06-24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2773-9E38-4E12-A0F1-9517AACA930C}" type="slidenum">
              <a:rPr lang="en-CA" smtClean="0"/>
              <a:t>‹#›</a:t>
            </a:fld>
            <a:endParaRPr lang="en-C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9186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57A2-8DDD-437E-8A6D-6DD3CAA86694}" type="datetimeFigureOut">
              <a:rPr lang="en-CA" smtClean="0"/>
              <a:t>2022-06-24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2773-9E38-4E12-A0F1-9517AACA93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8639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57A2-8DDD-437E-8A6D-6DD3CAA86694}" type="datetimeFigureOut">
              <a:rPr lang="en-CA" smtClean="0"/>
              <a:t>2022-06-24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2773-9E38-4E12-A0F1-9517AACA93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0023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57A2-8DDD-437E-8A6D-6DD3CAA86694}" type="datetimeFigureOut">
              <a:rPr lang="en-CA" smtClean="0"/>
              <a:t>2022-06-24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2773-9E38-4E12-A0F1-9517AACA93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2341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57A2-8DDD-437E-8A6D-6DD3CAA86694}" type="datetimeFigureOut">
              <a:rPr lang="en-CA" smtClean="0"/>
              <a:t>2022-06-24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2773-9E38-4E12-A0F1-9517AACA93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2033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57A2-8DDD-437E-8A6D-6DD3CAA86694}" type="datetimeFigureOut">
              <a:rPr lang="en-CA" smtClean="0"/>
              <a:t>2022-06-24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2773-9E38-4E12-A0F1-9517AACA93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148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57A2-8DDD-437E-8A6D-6DD3CAA86694}" type="datetimeFigureOut">
              <a:rPr lang="en-CA" smtClean="0"/>
              <a:t>2022-06-24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2773-9E38-4E12-A0F1-9517AACA930C}" type="slidenum">
              <a:rPr lang="en-CA" smtClean="0"/>
              <a:t>‹#›</a:t>
            </a:fld>
            <a:endParaRPr lang="en-C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451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9F757A2-8DDD-437E-8A6D-6DD3CAA86694}" type="datetimeFigureOut">
              <a:rPr lang="en-CA" smtClean="0"/>
              <a:t>2022-06-24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A82773-9E38-4E12-A0F1-9517AACA930C}" type="slidenum">
              <a:rPr lang="en-CA" smtClean="0"/>
              <a:t>‹#›</a:t>
            </a:fld>
            <a:endParaRPr lang="en-CA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373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0378E2D2-1A16-42E3-AE6A-002D80323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C65DC40-3928-4B7C-B7B2-01EB95079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2200853" cy="1499616"/>
          </a:xfrm>
        </p:spPr>
        <p:txBody>
          <a:bodyPr/>
          <a:lstStyle/>
          <a:p>
            <a:r>
              <a:rPr lang="en-US" sz="6000" b="1" spc="200">
                <a:solidFill>
                  <a:schemeClr val="tx1"/>
                </a:solidFill>
              </a:rPr>
              <a:t>92%</a:t>
            </a:r>
          </a:p>
          <a:p>
            <a:endParaRPr lang="en-CA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6383EAB-A61B-4C92-AAD7-7D836C84851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 sz="2400" b="1" cap="none"/>
          </a:p>
          <a:p>
            <a:endParaRPr lang="en-US" sz="2400" b="1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D4B3B6A-B09A-4210-A4B7-2439FDFCD5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519948" y="2179635"/>
            <a:ext cx="7225820" cy="1499615"/>
          </a:xfrm>
        </p:spPr>
        <p:txBody>
          <a:bodyPr>
            <a:normAutofit/>
          </a:bodyPr>
          <a:lstStyle/>
          <a:p>
            <a:r>
              <a:rPr lang="en-US" sz="3200"/>
              <a:t>attribute at least one positive health and/or behavioural change to participation in the iOAT program:</a:t>
            </a:r>
            <a:endParaRPr lang="en-CA" sz="320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12B01F-D9DE-4FAD-9C74-BC2C1D3220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84371" y="3679250"/>
            <a:ext cx="9761397" cy="2630110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3200" spc="200"/>
              <a:t> better mental health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spc="200"/>
              <a:t> better physical health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spc="200"/>
              <a:t> no or reduced substance use outside the program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spc="200"/>
              <a:t> safer substance use outside the program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spc="200"/>
              <a:t> no or greatly reduced criminal activity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A056E0A-11A5-4008-91B0-A0AFEDD1D073}"/>
              </a:ext>
            </a:extLst>
          </p:cNvPr>
          <p:cNvSpPr/>
          <p:nvPr/>
        </p:nvSpPr>
        <p:spPr>
          <a:xfrm>
            <a:off x="984371" y="318052"/>
            <a:ext cx="10843193" cy="17667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>
                <a:solidFill>
                  <a:schemeClr val="bg1"/>
                </a:solidFill>
              </a:rPr>
              <a:t>RIVER STONE RECOVERY CENTRE: </a:t>
            </a:r>
            <a:r>
              <a:rPr lang="en-US" sz="4000" cap="none">
                <a:solidFill>
                  <a:schemeClr val="bg1"/>
                </a:solidFill>
              </a:rPr>
              <a:t>iOAT SURVEYS</a:t>
            </a:r>
            <a:endParaRPr lang="en-CA" sz="4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874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9A4ACE8-AEA8-4F5E-BCC6-54A2D7C76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65% reported improved physical health</a:t>
            </a:r>
          </a:p>
        </p:txBody>
      </p:sp>
      <p:graphicFrame>
        <p:nvGraphicFramePr>
          <p:cNvPr id="21" name="Content Placeholder 18">
            <a:extLst>
              <a:ext uri="{FF2B5EF4-FFF2-40B4-BE49-F238E27FC236}">
                <a16:creationId xmlns:a16="http://schemas.microsoft.com/office/drawing/2014/main" id="{CF62E406-3FC0-4B1A-8354-7006AC86A9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1698672"/>
              </p:ext>
            </p:extLst>
          </p:nvPr>
        </p:nvGraphicFramePr>
        <p:xfrm>
          <a:off x="5603875" y="765312"/>
          <a:ext cx="5641975" cy="51100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55DEE299-CAC7-4143-88BD-2F351B451AA4}"/>
              </a:ext>
            </a:extLst>
          </p:cNvPr>
          <p:cNvSpPr/>
          <p:nvPr/>
        </p:nvSpPr>
        <p:spPr>
          <a:xfrm>
            <a:off x="725557" y="765312"/>
            <a:ext cx="4422913" cy="5110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64% </a:t>
            </a:r>
            <a:r>
              <a:rPr lang="en-US" sz="4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ATTRIBUTED IMPROVED PHYSICAL HEALTH TO THE iOAT</a:t>
            </a:r>
          </a:p>
          <a:p>
            <a:pPr algn="ctr"/>
            <a:r>
              <a:rPr lang="en-US" sz="44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PROGRAM, </a:t>
            </a:r>
          </a:p>
          <a:p>
            <a:pPr algn="ctr"/>
            <a:r>
              <a:rPr lang="en-US" sz="44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SUCH AS…</a:t>
            </a:r>
            <a:endParaRPr lang="en-CA" sz="4400"/>
          </a:p>
        </p:txBody>
      </p:sp>
    </p:spTree>
    <p:extLst>
      <p:ext uri="{BB962C8B-B14F-4D97-AF65-F5344CB8AC3E}">
        <p14:creationId xmlns:p14="http://schemas.microsoft.com/office/powerpoint/2010/main" val="2417546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1DF6D-7FCF-4FE4-9217-6ADF05318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b="1"/>
              <a:t>70</a:t>
            </a:r>
            <a:r>
              <a:rPr lang="en-US" b="1" kern="1200">
                <a:latin typeface="+mj-lt"/>
                <a:ea typeface="+mj-ea"/>
                <a:cs typeface="+mj-cs"/>
              </a:rPr>
              <a:t>% </a:t>
            </a:r>
            <a:r>
              <a:rPr lang="en-US" kern="1200">
                <a:latin typeface="+mj-lt"/>
                <a:ea typeface="+mj-ea"/>
                <a:cs typeface="+mj-cs"/>
              </a:rPr>
              <a:t>ATTRIBUTED improved mental health TO THE </a:t>
            </a:r>
            <a:r>
              <a:rPr lang="en-US" kern="1200" cap="none">
                <a:latin typeface="+mj-lt"/>
                <a:ea typeface="+mj-ea"/>
                <a:cs typeface="+mj-cs"/>
              </a:rPr>
              <a:t>iOAT</a:t>
            </a:r>
            <a:r>
              <a:rPr lang="en-US" kern="1200">
                <a:latin typeface="+mj-lt"/>
                <a:ea typeface="+mj-ea"/>
                <a:cs typeface="+mj-cs"/>
              </a:rPr>
              <a:t> program</a:t>
            </a:r>
          </a:p>
        </p:txBody>
      </p:sp>
      <p:graphicFrame>
        <p:nvGraphicFramePr>
          <p:cNvPr id="28" name="TextBox 11">
            <a:extLst>
              <a:ext uri="{FF2B5EF4-FFF2-40B4-BE49-F238E27FC236}">
                <a16:creationId xmlns:a16="http://schemas.microsoft.com/office/drawing/2014/main" id="{C1859267-74EB-464C-82EA-CF223D0409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5820820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2754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9FC4A-820F-4F92-9C51-092DAEC7E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1200" cap="none">
                <a:latin typeface="+mj-lt"/>
                <a:ea typeface="+mj-ea"/>
                <a:cs typeface="+mj-cs"/>
              </a:rPr>
              <a:t>iOAT</a:t>
            </a:r>
            <a:r>
              <a:rPr lang="en-US"/>
              <a:t>’s impact on illegal behaviour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5203AF-A631-40D0-A555-BCF19C8AFE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4128" y="2084832"/>
            <a:ext cx="4754880" cy="917764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chemeClr val="accent2"/>
                </a:solidFill>
              </a:rPr>
              <a:t>25 participants report stealing before iOAT. </a:t>
            </a:r>
          </a:p>
          <a:p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D4A603-60CF-4A47-9DB9-6EC92FF299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90888" y="2005781"/>
            <a:ext cx="4754880" cy="996815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chemeClr val="accent2"/>
                </a:solidFill>
              </a:rPr>
              <a:t>12 participants report selling drugs before iOAT. </a:t>
            </a:r>
          </a:p>
          <a:p>
            <a:endParaRPr lang="en-CA"/>
          </a:p>
        </p:txBody>
      </p:sp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B7150FE2-6E65-4529-BA55-5415ADE95106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64115233"/>
              </p:ext>
            </p:extLst>
          </p:nvPr>
        </p:nvGraphicFramePr>
        <p:xfrm>
          <a:off x="5991225" y="2967038"/>
          <a:ext cx="4754563" cy="3341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D1622FA9-23FA-4EC4-B5B2-96D116C5FF9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63577364"/>
              </p:ext>
            </p:extLst>
          </p:nvPr>
        </p:nvGraphicFramePr>
        <p:xfrm>
          <a:off x="812248" y="2972748"/>
          <a:ext cx="4754562" cy="3341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40435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6F64B-2998-4201-ACE5-622AC9776B1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cap="none"/>
              <a:t>LIFE IMPROVEMENTS PARTICIPANTS ATTRIBUTE TO iOAT</a:t>
            </a:r>
            <a:endParaRPr lang="en-CA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BC5B451-C8F0-47D6-ADA2-69D31457A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24 participants surveyed January – March, 2022</a:t>
            </a:r>
          </a:p>
          <a:p>
            <a:endParaRPr lang="en-US"/>
          </a:p>
          <a:p>
            <a:r>
              <a:rPr lang="en-US" sz="3200"/>
              <a:t>33% 	improvements in housing situation</a:t>
            </a:r>
          </a:p>
          <a:p>
            <a:r>
              <a:rPr lang="en-US" sz="3200"/>
              <a:t>38%		improvements in relationships</a:t>
            </a:r>
          </a:p>
          <a:p>
            <a:r>
              <a:rPr lang="en-US" sz="3200"/>
              <a:t>42%		more time to pursue goals</a:t>
            </a:r>
          </a:p>
          <a:p>
            <a:r>
              <a:rPr lang="en-US" sz="3200"/>
              <a:t>58%		less conflict in their lives</a:t>
            </a:r>
          </a:p>
          <a:p>
            <a:r>
              <a:rPr lang="en-CA" sz="3200"/>
              <a:t>21%		fewer legal issues/contacts with police</a:t>
            </a:r>
          </a:p>
        </p:txBody>
      </p:sp>
    </p:spTree>
    <p:extLst>
      <p:ext uri="{BB962C8B-B14F-4D97-AF65-F5344CB8AC3E}">
        <p14:creationId xmlns:p14="http://schemas.microsoft.com/office/powerpoint/2010/main" val="1344744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78BA77-D190-44D2-98CA-C6CAA7477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4746"/>
          </a:xfrm>
        </p:spPr>
        <p:txBody>
          <a:bodyPr/>
          <a:lstStyle/>
          <a:p>
            <a:pPr algn="ctr"/>
            <a:r>
              <a:rPr lang="en-US" b="1" cap="none">
                <a:solidFill>
                  <a:schemeClr val="bg1"/>
                </a:solidFill>
                <a:highlight>
                  <a:srgbClr val="0000FF"/>
                </a:highlight>
              </a:rPr>
              <a:t>iOAT</a:t>
            </a:r>
            <a:r>
              <a:rPr lang="en-US" b="1">
                <a:solidFill>
                  <a:schemeClr val="bg1"/>
                </a:solidFill>
                <a:highlight>
                  <a:srgbClr val="0000FF"/>
                </a:highlight>
              </a:rPr>
              <a:t>…</a:t>
            </a:r>
            <a:endParaRPr lang="en-CA" b="1">
              <a:solidFill>
                <a:schemeClr val="bg1"/>
              </a:solidFill>
              <a:highlight>
                <a:srgbClr val="0000FF"/>
              </a:highlight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75483CC-C7A3-4A94-9FC8-218581842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9872"/>
            <a:ext cx="10515600" cy="4997091"/>
          </a:xfrm>
        </p:spPr>
        <p:txBody>
          <a:bodyPr>
            <a:normAutofit fontScale="25000" lnSpcReduction="20000"/>
          </a:bodyPr>
          <a:lstStyle/>
          <a:p>
            <a:pPr marL="0" indent="0" algn="r">
              <a:buNone/>
            </a:pPr>
            <a:endParaRPr lang="en-US" sz="11100">
              <a:solidFill>
                <a:srgbClr val="C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en-US" sz="1110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“is the </a:t>
            </a:r>
            <a:r>
              <a:rPr lang="en-US" sz="11100" b="1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en-US" sz="1110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thing that helps” </a:t>
            </a:r>
          </a:p>
          <a:p>
            <a:pPr marL="0" indent="0">
              <a:buNone/>
            </a:pPr>
            <a:r>
              <a:rPr lang="en-US" sz="11100">
                <a:solidFill>
                  <a:srgbClr val="92D050"/>
                </a:solidFill>
                <a:cs typeface="Times New Roman" panose="02020603050405020304" pitchFamily="18" charset="0"/>
              </a:rPr>
              <a:t>“literally </a:t>
            </a:r>
            <a:r>
              <a:rPr lang="en-US" sz="11100" b="1">
                <a:solidFill>
                  <a:srgbClr val="92D050"/>
                </a:solidFill>
                <a:cs typeface="Times New Roman" panose="02020603050405020304" pitchFamily="18" charset="0"/>
              </a:rPr>
              <a:t>saved my life</a:t>
            </a:r>
            <a:r>
              <a:rPr lang="en-US" sz="11100">
                <a:solidFill>
                  <a:srgbClr val="92D050"/>
                </a:solidFill>
                <a:cs typeface="Times New Roman" panose="02020603050405020304" pitchFamily="18" charset="0"/>
              </a:rPr>
              <a:t>” </a:t>
            </a:r>
          </a:p>
          <a:p>
            <a:pPr marL="0" indent="0" algn="ctr">
              <a:buNone/>
            </a:pPr>
            <a:r>
              <a:rPr lang="en-US" sz="11100" b="0" i="0">
                <a:solidFill>
                  <a:srgbClr val="7030A0"/>
                </a:solidFill>
                <a:effectLst/>
              </a:rPr>
              <a:t>“has taken one of the biggest,</a:t>
            </a:r>
          </a:p>
          <a:p>
            <a:pPr marL="0" indent="0" algn="ctr">
              <a:buNone/>
            </a:pPr>
            <a:r>
              <a:rPr lang="en-US" sz="11100" b="0" i="0">
                <a:solidFill>
                  <a:srgbClr val="7030A0"/>
                </a:solidFill>
                <a:effectLst/>
              </a:rPr>
              <a:t> most stressful things off my plate </a:t>
            </a:r>
          </a:p>
          <a:p>
            <a:pPr marL="0" indent="0" algn="ctr">
              <a:buNone/>
            </a:pPr>
            <a:r>
              <a:rPr lang="en-US" sz="11100" b="0" i="0">
                <a:solidFill>
                  <a:srgbClr val="7030A0"/>
                </a:solidFill>
                <a:effectLst/>
              </a:rPr>
              <a:t>so </a:t>
            </a:r>
            <a:r>
              <a:rPr lang="en-US" sz="11100" b="1" i="0">
                <a:solidFill>
                  <a:srgbClr val="7030A0"/>
                </a:solidFill>
                <a:effectLst/>
              </a:rPr>
              <a:t>I can get other things done</a:t>
            </a:r>
            <a:r>
              <a:rPr lang="en-US" sz="11100" b="0" i="0">
                <a:solidFill>
                  <a:srgbClr val="7030A0"/>
                </a:solidFill>
                <a:effectLst/>
              </a:rPr>
              <a:t>”</a:t>
            </a:r>
          </a:p>
          <a:p>
            <a:pPr marL="0" indent="0" algn="r">
              <a:buNone/>
            </a:pPr>
            <a:endParaRPr lang="en-US" sz="11100" b="0" i="0">
              <a:solidFill>
                <a:srgbClr val="202124"/>
              </a:solidFill>
              <a:effectLst/>
            </a:endParaRPr>
          </a:p>
          <a:p>
            <a:pPr marL="0" indent="0">
              <a:buNone/>
            </a:pPr>
            <a:r>
              <a:rPr lang="en-US" sz="11100" b="0" i="0">
                <a:solidFill>
                  <a:schemeClr val="accent1"/>
                </a:solidFill>
                <a:effectLst/>
              </a:rPr>
              <a:t>“makes you feel like you're </a:t>
            </a:r>
            <a:r>
              <a:rPr lang="en-US" sz="11100" b="1" i="0">
                <a:solidFill>
                  <a:schemeClr val="accent1"/>
                </a:solidFill>
                <a:effectLst/>
              </a:rPr>
              <a:t>important</a:t>
            </a:r>
            <a:r>
              <a:rPr lang="en-US" sz="11100" b="0" i="0">
                <a:solidFill>
                  <a:schemeClr val="accent1"/>
                </a:solidFill>
                <a:effectLst/>
              </a:rPr>
              <a:t>, like you're not just a </a:t>
            </a:r>
          </a:p>
          <a:p>
            <a:pPr marL="0" indent="0">
              <a:buNone/>
            </a:pPr>
            <a:r>
              <a:rPr lang="en-US" sz="11100" b="0" i="0">
                <a:solidFill>
                  <a:schemeClr val="accent1"/>
                </a:solidFill>
                <a:effectLst/>
              </a:rPr>
              <a:t>patient but somebody that they </a:t>
            </a:r>
            <a:r>
              <a:rPr lang="en-US" sz="11100" b="1" i="0">
                <a:solidFill>
                  <a:schemeClr val="accent1"/>
                </a:solidFill>
                <a:effectLst/>
              </a:rPr>
              <a:t>care</a:t>
            </a:r>
            <a:r>
              <a:rPr lang="en-US" sz="11100" b="0" i="0">
                <a:solidFill>
                  <a:schemeClr val="accent1"/>
                </a:solidFill>
                <a:effectLst/>
              </a:rPr>
              <a:t> about”</a:t>
            </a:r>
          </a:p>
          <a:p>
            <a:pPr marL="0" indent="0" algn="r">
              <a:buNone/>
            </a:pPr>
            <a:r>
              <a:rPr lang="en-US" sz="11100" b="0" i="0">
                <a:solidFill>
                  <a:srgbClr val="FFC000"/>
                </a:solidFill>
                <a:effectLst/>
              </a:rPr>
              <a:t>“has given me </a:t>
            </a:r>
            <a:r>
              <a:rPr lang="en-US" sz="11100" b="1" i="0">
                <a:solidFill>
                  <a:srgbClr val="FFC000"/>
                </a:solidFill>
                <a:effectLst/>
              </a:rPr>
              <a:t>stability</a:t>
            </a:r>
            <a:r>
              <a:rPr lang="en-US" sz="11100" b="0" i="0">
                <a:solidFill>
                  <a:srgbClr val="FFC000"/>
                </a:solidFill>
                <a:effectLst/>
              </a:rPr>
              <a:t>”</a:t>
            </a:r>
            <a:endParaRPr lang="en-US" sz="14400" b="0" i="0">
              <a:solidFill>
                <a:srgbClr val="5F6368"/>
              </a:solidFill>
              <a:effectLst/>
            </a:endParaRPr>
          </a:p>
          <a:p>
            <a:pPr marL="0" indent="0" algn="l" rtl="0">
              <a:buNone/>
            </a:pPr>
            <a:r>
              <a:rPr lang="en-US" sz="2400" b="0" i="0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 </a:t>
            </a:r>
          </a:p>
          <a:p>
            <a:pPr marL="0" indent="0">
              <a:buNone/>
            </a:pPr>
            <a:br>
              <a:rPr lang="en-US" sz="2400"/>
            </a:br>
            <a:endParaRPr lang="en-CA" sz="36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90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0F695F6077C146B3E5A5077F662BE3" ma:contentTypeVersion="16" ma:contentTypeDescription="Create a new document." ma:contentTypeScope="" ma:versionID="ff52253d4f17f353b54749711b2f41eb">
  <xsd:schema xmlns:xsd="http://www.w3.org/2001/XMLSchema" xmlns:xs="http://www.w3.org/2001/XMLSchema" xmlns:p="http://schemas.microsoft.com/office/2006/metadata/properties" xmlns:ns2="d418fa61-7290-44ca-8b70-0991122b73c2" xmlns:ns3="c27ab361-ea21-4de6-a920-6d877cd3b88e" targetNamespace="http://schemas.microsoft.com/office/2006/metadata/properties" ma:root="true" ma:fieldsID="d4dd31f41499613233f5000553feec03" ns2:_="" ns3:_="">
    <xsd:import namespace="d418fa61-7290-44ca-8b70-0991122b73c2"/>
    <xsd:import namespace="c27ab361-ea21-4de6-a920-6d877cd3b8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18fa61-7290-44ca-8b70-0991122b73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c99ddc7-4394-4b18-926e-640eebf60d1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7ab361-ea21-4de6-a920-6d877cd3b88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6a00386-c7d8-47a4-848e-57d4cea046be}" ma:internalName="TaxCatchAll" ma:showField="CatchAllData" ma:web="c27ab361-ea21-4de6-a920-6d877cd3b88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418fa61-7290-44ca-8b70-0991122b73c2">
      <Terms xmlns="http://schemas.microsoft.com/office/infopath/2007/PartnerControls"/>
    </lcf76f155ced4ddcb4097134ff3c332f>
    <TaxCatchAll xmlns="c27ab361-ea21-4de6-a920-6d877cd3b88e" xsi:nil="true"/>
  </documentManagement>
</p:properties>
</file>

<file path=customXml/itemProps1.xml><?xml version="1.0" encoding="utf-8"?>
<ds:datastoreItem xmlns:ds="http://schemas.openxmlformats.org/officeDocument/2006/customXml" ds:itemID="{369C123B-2B37-47A5-A1ED-48FDFD0FECA4}"/>
</file>

<file path=customXml/itemProps2.xml><?xml version="1.0" encoding="utf-8"?>
<ds:datastoreItem xmlns:ds="http://schemas.openxmlformats.org/officeDocument/2006/customXml" ds:itemID="{3A82093F-B3BA-4D97-B8F4-CE03BA283DC1}"/>
</file>

<file path=customXml/itemProps3.xml><?xml version="1.0" encoding="utf-8"?>
<ds:datastoreItem xmlns:ds="http://schemas.openxmlformats.org/officeDocument/2006/customXml" ds:itemID="{D6954F23-516B-4876-AC30-A89CE84003BC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1678</TotalTime>
  <Words>336</Words>
  <Application>Microsoft Office PowerPoint</Application>
  <PresentationFormat>Widescreen</PresentationFormat>
  <Paragraphs>58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Roboto</vt:lpstr>
      <vt:lpstr>Tw Cen MT</vt:lpstr>
      <vt:lpstr>Tw Cen MT Condensed</vt:lpstr>
      <vt:lpstr>Wingdings</vt:lpstr>
      <vt:lpstr>Wingdings 3</vt:lpstr>
      <vt:lpstr>Integral</vt:lpstr>
      <vt:lpstr>PowerPoint Presentation</vt:lpstr>
      <vt:lpstr>65% reported improved physical health</vt:lpstr>
      <vt:lpstr>70% ATTRIBUTED improved mental health TO THE iOAT program</vt:lpstr>
      <vt:lpstr>iOAT’s impact on illegal behaviour</vt:lpstr>
      <vt:lpstr>LIFE IMPROVEMENTS PARTICIPANTS ATTRIBUTE TO iOAT</vt:lpstr>
      <vt:lpstr>iOAT…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RIVER STONE BY THE NUBMERS</dc:title>
  <dc:creator>Christine Cross</dc:creator>
  <cp:lastModifiedBy>Christine Cross</cp:lastModifiedBy>
  <cp:revision>90</cp:revision>
  <dcterms:created xsi:type="dcterms:W3CDTF">2022-01-22T18:19:45Z</dcterms:created>
  <dcterms:modified xsi:type="dcterms:W3CDTF">2022-06-24T18:27:28Z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0x010100F40F695F6077C146B3E5A5077F662BE3</vt:lpwstr>
  </property>
</Properties>
</file>